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presProps.xml" ContentType="application/vnd.openxmlformats-officedocument.presentationml.presPro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8803600" cy="35999738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881EAB-1D5F-460D-AB8F-282786E25EE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259203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439640" y="21323160"/>
            <a:ext cx="259203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34ACF0-8354-4B9C-A6EA-426D54633EC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4721480" y="1260000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1439640" y="2132316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14721480" y="2132316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48F695-506F-45AE-BB3A-2879910B403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834624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0203480" y="12600000"/>
            <a:ext cx="834624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8967680" y="12600000"/>
            <a:ext cx="834624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1439640" y="21323160"/>
            <a:ext cx="834624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10203480" y="21323160"/>
            <a:ext cx="834624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18967680" y="21323160"/>
            <a:ext cx="834624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2610D0C-88BD-4E69-BD65-73FB6182BC4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439640" y="12600000"/>
            <a:ext cx="259203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Aft>
                <a:spcPts val="6625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4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8B5A6A-3E3E-4848-8B7A-F50DB84A8FE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259203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E57268B-7725-46DD-B566-870236F0C82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126489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14721480" y="12600000"/>
            <a:ext cx="126489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F3B499C-2BA1-4128-8A83-0C4D74EE372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5173A9-8EB0-462C-88B5-E7D8DB51C52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440000" y="5976000"/>
            <a:ext cx="25922160" cy="27867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Aft>
                <a:spcPts val="6625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4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DB9401-1CA0-46F8-B444-3AB0AF33BEF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4721480" y="12600000"/>
            <a:ext cx="126489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1439640" y="2132316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BC0680B-F15F-4B9F-AC42-0FA32073369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126489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4721480" y="1260000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4721480" y="2132316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B9D6A70-6E56-45B6-9F75-BA9DA7A27B7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439640" y="1260000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4721480" y="12600000"/>
            <a:ext cx="126489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1439640" y="21323160"/>
            <a:ext cx="25920360" cy="79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5519"/>
              </a:spcAft>
              <a:buNone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03A009-CBE4-4CA8-8CDE-EF339ED8B73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0" y="5976000"/>
            <a:ext cx="25922160" cy="601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pt-BR" sz="17080" spc="-1" strike="noStrike">
                <a:solidFill>
                  <a:srgbClr val="1f497d"/>
                </a:solidFill>
                <a:latin typeface="Arial"/>
              </a:rPr>
              <a:t>Clique para editar o formato do texto do título</a:t>
            </a:r>
            <a:endParaRPr b="0" lang="pt-BR" sz="17080" spc="-1" strike="noStrike">
              <a:solidFill>
                <a:srgbClr val="1f497d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439640" y="12600000"/>
            <a:ext cx="25920360" cy="167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342720" indent="-342720">
              <a:spcAft>
                <a:spcPts val="5519"/>
              </a:spcAft>
              <a:buClr>
                <a:srgbClr val="000000"/>
              </a:buClr>
              <a:buFont typeface="Arial"/>
              <a:buChar char="•"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r>
              <a:rPr b="0" lang="pt-BR" sz="1242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2420" spc="-1" strike="noStrike">
              <a:solidFill>
                <a:srgbClr val="000000"/>
              </a:solidFill>
              <a:latin typeface="Arial"/>
            </a:endParaRPr>
          </a:p>
          <a:p>
            <a:pPr lvl="1" marL="606240" indent="-233280">
              <a:spcBef>
                <a:spcPts val="476"/>
              </a:spcBef>
              <a:buClr>
                <a:srgbClr val="000000"/>
              </a:buClr>
              <a:buFont typeface="Arial"/>
              <a:buChar char="–"/>
              <a:tabLst>
                <a:tab algn="l" pos="307800"/>
                <a:tab algn="l" pos="1222200"/>
                <a:tab algn="l" pos="2136600"/>
                <a:tab algn="l" pos="3051000"/>
                <a:tab algn="l" pos="3965400"/>
                <a:tab algn="l" pos="4879800"/>
                <a:tab algn="l" pos="5794200"/>
                <a:tab algn="l" pos="6708600"/>
                <a:tab algn="l" pos="7623000"/>
                <a:tab algn="l" pos="8537400"/>
                <a:tab algn="l" pos="9451800"/>
              </a:tabLst>
            </a:pPr>
            <a:r>
              <a:rPr b="0" lang="pt-BR" sz="192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920" spc="-1" strike="noStrike">
              <a:solidFill>
                <a:srgbClr val="000000"/>
              </a:solidFill>
              <a:latin typeface="Arial"/>
            </a:endParaRPr>
          </a:p>
          <a:p>
            <a:pPr lvl="2" marL="934920" indent="-185760">
              <a:spcBef>
                <a:spcPts val="414"/>
              </a:spcBef>
              <a:buClr>
                <a:srgbClr val="000000"/>
              </a:buClr>
              <a:buFont typeface="Arial"/>
              <a:buChar char="•"/>
              <a:tabLst>
                <a:tab algn="l" pos="893520"/>
                <a:tab algn="l" pos="1807920"/>
                <a:tab algn="l" pos="2722320"/>
                <a:tab algn="l" pos="3636720"/>
                <a:tab algn="l" pos="4551120"/>
                <a:tab algn="l" pos="5465520"/>
                <a:tab algn="l" pos="6379920"/>
                <a:tab algn="l" pos="7294320"/>
                <a:tab algn="l" pos="8208720"/>
                <a:tab algn="l" pos="9123120"/>
              </a:tabLst>
            </a:pPr>
            <a:r>
              <a:rPr b="0" lang="pt-BR" sz="167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670" spc="-1" strike="noStrike">
              <a:solidFill>
                <a:srgbClr val="000000"/>
              </a:solidFill>
              <a:latin typeface="Arial"/>
            </a:endParaRPr>
          </a:p>
          <a:p>
            <a:pPr lvl="3" marL="1307880" indent="-185760">
              <a:spcBef>
                <a:spcPts val="332"/>
              </a:spcBef>
              <a:buClr>
                <a:srgbClr val="000000"/>
              </a:buClr>
              <a:buFont typeface="Arial"/>
              <a:buChar char="–"/>
              <a:tabLst>
                <a:tab algn="l" pos="520560"/>
                <a:tab algn="l" pos="1434960"/>
                <a:tab algn="l" pos="2349360"/>
                <a:tab algn="l" pos="3263760"/>
                <a:tab algn="l" pos="4178160"/>
                <a:tab algn="l" pos="5092560"/>
                <a:tab algn="l" pos="6006960"/>
                <a:tab algn="l" pos="6921360"/>
                <a:tab algn="l" pos="7835760"/>
                <a:tab algn="l" pos="8750160"/>
              </a:tabLst>
            </a:pPr>
            <a:r>
              <a:rPr b="0" lang="pt-BR" sz="133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330" spc="-1" strike="noStrike">
              <a:solidFill>
                <a:srgbClr val="000000"/>
              </a:solidFill>
              <a:latin typeface="Arial"/>
            </a:endParaRPr>
          </a:p>
          <a:p>
            <a:pPr lvl="4" marL="1682640" indent="-185760">
              <a:spcBef>
                <a:spcPts val="332"/>
              </a:spcBef>
              <a:buClr>
                <a:srgbClr val="000000"/>
              </a:buClr>
              <a:buFont typeface="Arial"/>
              <a:buChar char="»"/>
              <a:tabLst>
                <a:tab algn="l" pos="145800"/>
                <a:tab algn="l" pos="1060200"/>
                <a:tab algn="l" pos="1974600"/>
                <a:tab algn="l" pos="2889000"/>
                <a:tab algn="l" pos="3803400"/>
                <a:tab algn="l" pos="4717800"/>
                <a:tab algn="l" pos="5632200"/>
                <a:tab algn="l" pos="6546600"/>
                <a:tab algn="l" pos="7461000"/>
                <a:tab algn="l" pos="8375400"/>
              </a:tabLst>
            </a:pPr>
            <a:r>
              <a:rPr b="0" lang="pt-BR" sz="133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1330" spc="-1" strike="noStrike">
              <a:solidFill>
                <a:srgbClr val="000000"/>
              </a:solidFill>
              <a:latin typeface="Arial"/>
            </a:endParaRPr>
          </a:p>
          <a:p>
            <a:pPr lvl="5" marL="1682640" indent="-185760">
              <a:spcBef>
                <a:spcPts val="332"/>
              </a:spcBef>
              <a:buClr>
                <a:srgbClr val="000000"/>
              </a:buClr>
              <a:buFont typeface="Arial"/>
              <a:buChar char="»"/>
              <a:tabLst>
                <a:tab algn="l" pos="145800"/>
                <a:tab algn="l" pos="1060200"/>
                <a:tab algn="l" pos="1974600"/>
                <a:tab algn="l" pos="2889000"/>
                <a:tab algn="l" pos="3803400"/>
                <a:tab algn="l" pos="4717800"/>
                <a:tab algn="l" pos="5632200"/>
                <a:tab algn="l" pos="6546600"/>
                <a:tab algn="l" pos="7461000"/>
                <a:tab algn="l" pos="8375400"/>
              </a:tabLst>
            </a:pPr>
            <a:r>
              <a:rPr b="0" lang="pt-BR" sz="133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1330" spc="-1" strike="noStrike">
              <a:solidFill>
                <a:srgbClr val="000000"/>
              </a:solidFill>
              <a:latin typeface="Arial"/>
            </a:endParaRPr>
          </a:p>
          <a:p>
            <a:pPr lvl="6" marL="1682640" indent="-185760">
              <a:spcBef>
                <a:spcPts val="332"/>
              </a:spcBef>
              <a:buClr>
                <a:srgbClr val="000000"/>
              </a:buClr>
              <a:buFont typeface="Arial"/>
              <a:buChar char="»"/>
              <a:tabLst>
                <a:tab algn="l" pos="145800"/>
                <a:tab algn="l" pos="1060200"/>
                <a:tab algn="l" pos="1974600"/>
                <a:tab algn="l" pos="2889000"/>
                <a:tab algn="l" pos="3803400"/>
                <a:tab algn="l" pos="4717800"/>
                <a:tab algn="l" pos="5632200"/>
                <a:tab algn="l" pos="6546600"/>
                <a:tab algn="l" pos="7461000"/>
                <a:tab algn="l" pos="8375400"/>
              </a:tabLst>
            </a:pPr>
            <a:r>
              <a:rPr b="0" lang="pt-BR" sz="133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133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1440000" y="32794920"/>
            <a:ext cx="6710400" cy="2481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9852120" y="32794920"/>
            <a:ext cx="9128160" cy="2481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20653200" y="32794920"/>
            <a:ext cx="6708960" cy="2481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pt-BR" sz="1100" spc="-1" strike="noStrike">
                <a:solidFill>
                  <a:srgbClr val="000000"/>
                </a:solidFill>
                <a:latin typeface="Times New Roman"/>
                <a:ea typeface="Arial Unicode M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B1EA5D6-305F-4E60-B554-A46EEFC55D75}" type="slidenum">
              <a:rPr b="0" lang="pt-BR" sz="1100" spc="-1" strike="noStrike">
                <a:solidFill>
                  <a:srgbClr val="000000"/>
                </a:solidFill>
                <a:latin typeface="Times New Roman"/>
                <a:ea typeface="Arial Unicode MS"/>
              </a:rPr>
              <a:t>&lt;número&gt;</a:t>
            </a:fld>
            <a:endParaRPr b="0" lang="pt-BR" sz="11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rcRect l="0" t="6941" r="0" b="0"/>
          <a:stretch/>
        </p:blipFill>
        <p:spPr>
          <a:xfrm>
            <a:off x="720" y="2520"/>
            <a:ext cx="28803600" cy="577548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aixaDeTexto 4"/>
          <p:cNvSpPr/>
          <p:nvPr/>
        </p:nvSpPr>
        <p:spPr>
          <a:xfrm>
            <a:off x="1828800" y="6233400"/>
            <a:ext cx="25217280" cy="274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4880" rIns="74880" tIns="37440" bIns="374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pt-BR" sz="6000" spc="-1" strike="noStrike">
                <a:solidFill>
                  <a:srgbClr val="000000"/>
                </a:solidFill>
                <a:latin typeface="Arial"/>
                <a:ea typeface="Mangal"/>
              </a:rPr>
              <a:t>&lt;DIGITE SEU TÍTULO AQUI&gt;</a:t>
            </a:r>
            <a:endParaRPr b="0" lang="pt-BR" sz="60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49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pt-BR" sz="3300" spc="-1" strike="noStrike">
                <a:solidFill>
                  <a:srgbClr val="000000"/>
                </a:solidFill>
                <a:latin typeface="Arial"/>
                <a:ea typeface="Mangal"/>
              </a:rPr>
              <a:t>&lt;Autores&gt;; &lt;Autores&gt;; &lt;Autores&gt;</a:t>
            </a:r>
            <a:endParaRPr b="0" lang="pt-BR" sz="33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pt-BR" sz="3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CaixaDeTexto 4"/>
          <p:cNvSpPr/>
          <p:nvPr/>
        </p:nvSpPr>
        <p:spPr>
          <a:xfrm>
            <a:off x="1828800" y="8952120"/>
            <a:ext cx="12215880" cy="56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4880" rIns="74880" tIns="37440" bIns="3744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pt-BR" sz="3200" spc="-1" strike="noStrike">
                <a:solidFill>
                  <a:srgbClr val="000000"/>
                </a:solidFill>
                <a:latin typeface="Arial"/>
                <a:ea typeface="Mangal"/>
              </a:rPr>
              <a:t>&lt;Digite seu Texto aqui&gt;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CaixaDeTexto 4"/>
          <p:cNvSpPr/>
          <p:nvPr/>
        </p:nvSpPr>
        <p:spPr>
          <a:xfrm>
            <a:off x="14830560" y="8951760"/>
            <a:ext cx="12215520" cy="56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4880" rIns="74880" tIns="37440" bIns="3744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pt-BR" sz="3200" spc="-1" strike="noStrike">
                <a:solidFill>
                  <a:srgbClr val="000000"/>
                </a:solidFill>
                <a:latin typeface="Arial"/>
                <a:ea typeface="Mangal"/>
              </a:rPr>
              <a:t>&lt;Continue seu Texto aqui&gt;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">
  <a:themeElements>
    <a:clrScheme name="">
      <a:dk1>
        <a:srgbClr val="0000-1"/>
      </a:dk1>
      <a:lt1>
        <a:srgbClr val="0000-1"/>
      </a:lt1>
      <a:dk2>
        <a:srgbClr val="0000-1"/>
      </a:dk2>
      <a:lt2>
        <a:srgbClr val="0000-1"/>
      </a:lt2>
      <a:accent1>
        <a:srgbClr val="0000-1"/>
      </a:accent1>
      <a:accent2>
        <a:srgbClr val="0000-1"/>
      </a:accent2>
      <a:accent3>
        <a:srgbClr val="0000-1"/>
      </a:accent3>
      <a:accent4>
        <a:srgbClr val="0000-1"/>
      </a:accent4>
      <a:accent5>
        <a:srgbClr val="0000-1"/>
      </a:accent5>
      <a:accent6>
        <a:srgbClr val="0000-1"/>
      </a:accent6>
      <a:hlink>
        <a:srgbClr val="0000-1"/>
      </a:hlink>
      <a:folHlink>
        <a:srgbClr val="0000-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Application>LibreOffice/7.4.3.2$MacOSX_X86_64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2014-09-01T11:43:13Z</dcterms:created>
  <dc:creator>Luiza Cassiano Rangel</dc:creator>
  <dc:description/>
  <dc:language>pt-BR</dc:language>
  <cp:lastModifiedBy/>
  <dcterms:modified xsi:type="dcterms:W3CDTF">2024-08-20T21:59:31Z</dcterms:modified>
  <cp:revision>24</cp:revision>
  <dc:subject/>
  <dc:title>Apresentação do PowerPoint</dc:title>
</cp:coreProperties>
</file>