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slideLayouts/_rels/slideLayout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</p:sldIdLst>
  <p:sldSz cx="28803600" cy="35999738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440000" y="8424000"/>
            <a:ext cx="259228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2EC81D-BBE5-4226-B002-BE43538587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2CF9F54-77A6-4C40-9606-B5DA54C4D4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4FF35578-7041-43D4-9292-218890F1C4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67E1CB-ECCF-471B-AF72-0215C7CDB8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211913B-2CC0-44EF-B5CA-33146CFE6F5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440000" y="8424000"/>
            <a:ext cx="259228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7843FF2-C101-46ED-A155-44BEBF71B8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3AECB2B-FAEE-4E91-88DB-132751AE86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440000" y="8424000"/>
            <a:ext cx="1265004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4722920" y="8424000"/>
            <a:ext cx="1265004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38DF991-AD29-4FE7-8A11-AE1EC3EE7C9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21BB4F3-940C-485A-9D84-66D746C813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5A6696E-CAC3-4DCD-8D6D-6C9458CF641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2390F94-D0E6-4168-AAB5-1B742D7CF6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60720" y="11183760"/>
            <a:ext cx="24482160" cy="7716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05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440000" y="8424000"/>
            <a:ext cx="259228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900" strike="noStrike" u="none">
                <a:solidFill>
                  <a:schemeClr val="dk1"/>
                </a:solidFill>
                <a:uFillTx/>
                <a:latin typeface="Arial"/>
              </a:rPr>
              <a:t>Clique para editar o formato de texto dos tópicos</a:t>
            </a: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2.º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</a:rPr>
              <a:t>3.º nível de tópicos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</a:rPr>
              <a:t>4.º nível de tópicos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40360" y="1432800"/>
            <a:ext cx="9475200" cy="61009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pt-BR" sz="16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1261160" y="1432800"/>
            <a:ext cx="16101720" cy="307260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00000"/>
              </a:lnSpc>
              <a:spcAft>
                <a:spcPts val="6625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pt-BR" sz="2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2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06600" indent="-2336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2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Segundo nível</a:t>
            </a:r>
            <a:endParaRPr b="0" lang="pt-BR" sz="23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935280" indent="-186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Terceiro nível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30824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Quarto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68264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Quinto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440360" y="7534080"/>
            <a:ext cx="9475200" cy="246243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Aft>
                <a:spcPts val="6625"/>
              </a:spcAft>
              <a:buNone/>
              <a:tabLst>
                <a:tab algn="l" pos="0"/>
              </a:tabLst>
            </a:pPr>
            <a:r>
              <a:rPr b="0" lang="pt-BR" sz="11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11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28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ftr" idx="29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sldNum" idx="30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645880" y="25200360"/>
            <a:ext cx="17281440" cy="29746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pt-BR" sz="16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645880" y="3217320"/>
            <a:ext cx="17281440" cy="21598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trike="noStrike" u="none">
                <a:solidFill>
                  <a:schemeClr val="dk1"/>
                </a:solidFill>
                <a:uFillTx/>
                <a:latin typeface="Arial"/>
              </a:rPr>
              <a:t>Clique para editar o formato de texto dos tópicos</a:t>
            </a:r>
            <a:endParaRPr b="0" lang="pt-BR" sz="2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trike="noStrike" u="none">
                <a:solidFill>
                  <a:schemeClr val="dk1"/>
                </a:solidFill>
                <a:uFillTx/>
                <a:latin typeface="Arial"/>
              </a:rPr>
              <a:t>2.º nível de tópicos</a:t>
            </a:r>
            <a:endParaRPr b="0" lang="pt-BR" sz="2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trike="noStrike" u="none">
                <a:solidFill>
                  <a:schemeClr val="dk1"/>
                </a:solidFill>
                <a:uFillTx/>
                <a:latin typeface="Arial"/>
              </a:rPr>
              <a:t>3.º nível de tópicos</a:t>
            </a:r>
            <a:endParaRPr b="0" lang="pt-BR" sz="2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00" strike="noStrike" u="none">
                <a:solidFill>
                  <a:schemeClr val="dk1"/>
                </a:solidFill>
                <a:uFillTx/>
                <a:latin typeface="Arial"/>
              </a:rPr>
              <a:t>4.º nível de tópicos</a:t>
            </a:r>
            <a:endParaRPr b="0" lang="pt-BR" sz="2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trike="noStrike" u="none">
                <a:solidFill>
                  <a:schemeClr val="dk1"/>
                </a:solidFill>
                <a:uFillTx/>
                <a:latin typeface="Arial"/>
              </a:rPr>
              <a:t>5.º nível de tópicos</a:t>
            </a:r>
            <a:endParaRPr b="0" lang="pt-BR" sz="2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trike="noStrike" u="none">
                <a:solidFill>
                  <a:schemeClr val="dk1"/>
                </a:solidFill>
                <a:uFillTx/>
                <a:latin typeface="Arial"/>
              </a:rPr>
              <a:t>6.º nível de tópicos</a:t>
            </a:r>
            <a:endParaRPr b="0" lang="pt-BR" sz="2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00" strike="noStrike" u="none">
                <a:solidFill>
                  <a:schemeClr val="dk1"/>
                </a:solidFill>
                <a:uFillTx/>
                <a:latin typeface="Arial"/>
              </a:rPr>
              <a:t>7.º nível de tópicos</a:t>
            </a:r>
            <a:endParaRPr b="0" lang="pt-BR" sz="2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645880" y="28175400"/>
            <a:ext cx="17281440" cy="42249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Aft>
                <a:spcPts val="6625"/>
              </a:spcAft>
              <a:buNone/>
              <a:tabLst>
                <a:tab algn="l" pos="0"/>
              </a:tabLst>
            </a:pPr>
            <a:r>
              <a:rPr b="0" lang="pt-BR" sz="11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11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31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32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3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40000" y="1433880"/>
            <a:ext cx="25921800" cy="60116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05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440000" y="8424720"/>
            <a:ext cx="25345800" cy="208771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 vert="eaVert">
            <a:noAutofit/>
          </a:bodyPr>
          <a:p>
            <a:pPr marL="343080" indent="-343080">
              <a:lnSpc>
                <a:spcPct val="100000"/>
              </a:lnSpc>
              <a:spcAft>
                <a:spcPts val="6625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pt-BR" sz="149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06600" indent="-2336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2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Segundo nível</a:t>
            </a:r>
            <a:endParaRPr b="0" lang="pt-BR" sz="23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935280" indent="-186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Terceiro nível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30824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Quarto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68264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Quinto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881440" y="1433880"/>
            <a:ext cx="6480000" cy="278686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05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440360" y="1433880"/>
            <a:ext cx="19319040" cy="278686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 vert="eaVert">
            <a:noAutofit/>
          </a:bodyPr>
          <a:p>
            <a:pPr marL="343080" indent="-343080">
              <a:lnSpc>
                <a:spcPct val="100000"/>
              </a:lnSpc>
              <a:spcAft>
                <a:spcPts val="6625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pt-BR" sz="149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06600" indent="-2336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2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Segundo nível</a:t>
            </a:r>
            <a:endParaRPr b="0" lang="pt-BR" sz="23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935280" indent="-186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Terceiro nível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30824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Quarto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68264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Quinto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440000" y="1433880"/>
            <a:ext cx="25921800" cy="60116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05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440000" y="8424720"/>
            <a:ext cx="25345800" cy="208771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00000"/>
              </a:lnSpc>
              <a:spcAft>
                <a:spcPts val="6625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pt-BR" sz="149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06600" indent="-233640">
              <a:lnSpc>
                <a:spcPct val="100000"/>
              </a:lnSpc>
              <a:spcBef>
                <a:spcPts val="45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2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Segundo nível</a:t>
            </a:r>
            <a:endParaRPr b="0" lang="pt-BR" sz="23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935280" indent="-186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Terceiro nível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30824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Quarto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68264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OpenSymbol"/>
              <a:buChar char="»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Quinto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274840" y="23133960"/>
            <a:ext cx="24483240" cy="71499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pt-BR" sz="3300" strike="noStrike" u="none" cap="all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33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274840" y="15258240"/>
            <a:ext cx="24483240" cy="787500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spcAft>
                <a:spcPts val="6625"/>
              </a:spcAft>
              <a:buNone/>
              <a:tabLst>
                <a:tab algn="l" pos="0"/>
              </a:tabLst>
            </a:pPr>
            <a:r>
              <a:rPr b="0" lang="pt-BR" sz="1600" strike="noStrike" u="none">
                <a:solidFill>
                  <a:schemeClr val="dk1">
                    <a:tint val="75000"/>
                  </a:schemeClr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40000" y="1433880"/>
            <a:ext cx="25921800" cy="60116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05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40360" y="8424360"/>
            <a:ext cx="12611160" cy="20877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00000"/>
              </a:lnSpc>
              <a:spcAft>
                <a:spcPts val="6625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pt-BR" sz="2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23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06600" indent="-233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Segundo nível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93528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Terceiro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308240" indent="-1861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5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Quarto nível</a:t>
            </a:r>
            <a:endParaRPr b="0" lang="pt-BR" sz="1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682640" indent="-1861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OpenSymbol"/>
              <a:buChar char="»"/>
            </a:pPr>
            <a:r>
              <a:rPr b="0" lang="pt-BR" sz="15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Quinto nível</a:t>
            </a:r>
            <a:endParaRPr b="0" lang="pt-BR" sz="1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4173920" y="8424360"/>
            <a:ext cx="12612240" cy="208778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00000"/>
              </a:lnSpc>
              <a:spcAft>
                <a:spcPts val="6625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pt-BR" sz="2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23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06600" indent="-2336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Segundo nível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935280" indent="-18612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Terceiro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308240" indent="-1861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5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Quarto nível</a:t>
            </a:r>
            <a:endParaRPr b="0" lang="pt-BR" sz="1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682640" indent="-1861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OpenSymbol"/>
              <a:buChar char="»"/>
            </a:pPr>
            <a:r>
              <a:rPr b="0" lang="pt-BR" sz="15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Quinto nível</a:t>
            </a:r>
            <a:endParaRPr b="0" lang="pt-BR" sz="1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40360" y="1441800"/>
            <a:ext cx="25922520" cy="5999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05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40360" y="8057880"/>
            <a:ext cx="12725280" cy="3358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spcAft>
                <a:spcPts val="6625"/>
              </a:spcAft>
              <a:buNone/>
              <a:tabLst>
                <a:tab algn="l" pos="0"/>
              </a:tabLst>
            </a:pPr>
            <a:r>
              <a:rPr b="1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440360" y="11416680"/>
            <a:ext cx="12725280" cy="20741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00000"/>
              </a:lnSpc>
              <a:spcAft>
                <a:spcPts val="6625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06600" indent="-233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Segundo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935280" indent="-1861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15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Terceiro nível</a:t>
            </a:r>
            <a:endParaRPr b="0" lang="pt-BR" sz="1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308240" indent="-18612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Quarto nível</a:t>
            </a:r>
            <a:endParaRPr b="0" lang="pt-BR" sz="13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682640" indent="-18612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OpenSymbol"/>
              <a:buChar char="»"/>
            </a:pPr>
            <a:r>
              <a:rPr b="0" lang="pt-BR" sz="1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Quinto nível</a:t>
            </a:r>
            <a:endParaRPr b="0" lang="pt-BR" sz="13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14632200" y="8057880"/>
            <a:ext cx="12730680" cy="3358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spcAft>
                <a:spcPts val="6625"/>
              </a:spcAft>
              <a:buNone/>
              <a:tabLst>
                <a:tab algn="l" pos="0"/>
              </a:tabLst>
            </a:pPr>
            <a:r>
              <a:rPr b="1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4632200" y="11416680"/>
            <a:ext cx="12730680" cy="2074176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t">
            <a:noAutofit/>
          </a:bodyPr>
          <a:p>
            <a:pPr marL="343080" indent="-343080">
              <a:lnSpc>
                <a:spcPct val="100000"/>
              </a:lnSpc>
              <a:spcAft>
                <a:spcPts val="6625"/>
              </a:spcAft>
              <a:buClr>
                <a:srgbClr val="000000"/>
              </a:buClr>
              <a:buFont typeface="Symbol" charset="2"/>
              <a:buChar char="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Clique para editar o texto mestre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06600" indent="-2336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Segundo nível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935280" indent="-1861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pt-BR" sz="15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Terceiro nível</a:t>
            </a:r>
            <a:endParaRPr b="0" lang="pt-BR" sz="1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308240" indent="-18612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pt-BR" sz="1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Quarto nível</a:t>
            </a:r>
            <a:endParaRPr b="0" lang="pt-BR" sz="13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682640" indent="-18612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OpenSymbol"/>
              <a:buChar char="»"/>
            </a:pPr>
            <a:r>
              <a:rPr b="0" lang="pt-BR" sz="1300" strike="noStrike" u="none">
                <a:solidFill>
                  <a:schemeClr val="dk1"/>
                </a:solidFill>
                <a:uFillTx/>
                <a:latin typeface="Arial"/>
                <a:ea typeface="Microsoft YaHei"/>
              </a:rPr>
              <a:t>Quinto nível</a:t>
            </a:r>
            <a:endParaRPr b="0" lang="pt-BR" sz="13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440000" y="1433880"/>
            <a:ext cx="25921800" cy="60116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pt-BR" sz="20500" strike="noStrike" u="none">
                <a:solidFill>
                  <a:schemeClr val="dk2"/>
                </a:solidFill>
                <a:uFillTx/>
                <a:latin typeface="Arial"/>
                <a:ea typeface="Microsoft YaHei"/>
              </a:rPr>
              <a:t>Clique para editar o título mestre</a:t>
            </a: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1440000" y="8424000"/>
            <a:ext cx="259228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900" strike="noStrike" u="none">
                <a:solidFill>
                  <a:schemeClr val="dk1"/>
                </a:solidFill>
                <a:uFillTx/>
                <a:latin typeface="Arial"/>
              </a:rPr>
              <a:t>Clique para editar o formato de texto dos tópicos</a:t>
            </a: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2.º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</a:rPr>
              <a:t>3.º nível de tópicos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</a:rPr>
              <a:t>4.º nível de tópicos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25"/>
          </p:nvPr>
        </p:nvSpPr>
        <p:spPr>
          <a:xfrm>
            <a:off x="1440000" y="32796720"/>
            <a:ext cx="671004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6"/>
          </p:nvPr>
        </p:nvSpPr>
        <p:spPr>
          <a:xfrm>
            <a:off x="9852120" y="32796720"/>
            <a:ext cx="9127800" cy="248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 idx="27"/>
          </p:nvPr>
        </p:nvSpPr>
        <p:spPr>
          <a:xfrm>
            <a:off x="20653200" y="32796720"/>
            <a:ext cx="6708240" cy="248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buNone/>
            </a:pPr>
            <a:endParaRPr b="0" lang="pt-BR" sz="1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1440000" y="1436400"/>
            <a:ext cx="25922880" cy="601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20500" strike="noStrike" u="none">
                <a:solidFill>
                  <a:schemeClr val="dk1"/>
                </a:solidFill>
                <a:uFillTx/>
                <a:latin typeface="Calibri"/>
              </a:rPr>
              <a:t>Clique para editar o formato do texto do título</a:t>
            </a:r>
            <a:endParaRPr b="0" lang="pt-BR" sz="20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1440000" y="8424000"/>
            <a:ext cx="25922880" cy="2087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900" strike="noStrike" u="none">
                <a:solidFill>
                  <a:schemeClr val="dk1"/>
                </a:solidFill>
                <a:uFillTx/>
                <a:latin typeface="Arial"/>
              </a:rPr>
              <a:t>Clique para editar o formato de texto dos tópicos</a:t>
            </a:r>
            <a:endParaRPr b="0" lang="pt-BR" sz="14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2.º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</a:rPr>
              <a:t>3.º nível de tópicos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600" strike="noStrike" u="none">
                <a:solidFill>
                  <a:schemeClr val="dk1"/>
                </a:solidFill>
                <a:uFillTx/>
                <a:latin typeface="Arial"/>
              </a:rPr>
              <a:t>4.º nível de tópicos</a:t>
            </a:r>
            <a:endParaRPr b="0" lang="pt-BR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chemeClr val="dk1"/>
                </a:solidFill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aixaDeTexto 4"/>
          <p:cNvSpPr/>
          <p:nvPr/>
        </p:nvSpPr>
        <p:spPr>
          <a:xfrm>
            <a:off x="1828800" y="4968720"/>
            <a:ext cx="25216920" cy="2741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74880" rIns="74880" tIns="37440" bIns="3744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pt-BR" sz="6000" strike="noStrike" u="none">
                <a:solidFill>
                  <a:schemeClr val="dk1"/>
                </a:solidFill>
                <a:uFillTx/>
                <a:latin typeface="Arial"/>
                <a:ea typeface="MS PGothic"/>
              </a:rPr>
              <a:t>&lt;DIGITE SEU TÍTULO AQUI – Máximo 3 linhas&gt;</a:t>
            </a:r>
            <a:endParaRPr b="0" lang="pt-BR" sz="6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pt-BR" sz="4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pt-BR" sz="3300" strike="noStrike" u="none">
                <a:solidFill>
                  <a:schemeClr val="dk1"/>
                </a:solidFill>
                <a:uFillTx/>
                <a:latin typeface="Arial"/>
                <a:ea typeface="MS PGothic"/>
              </a:rPr>
              <a:t>&lt;Autores&gt;; &lt;Autores&gt;; &lt;Autores&gt;</a:t>
            </a:r>
            <a:endParaRPr b="0" lang="pt-BR" sz="3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pt-BR" sz="3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CaixaDeTexto 4"/>
          <p:cNvSpPr/>
          <p:nvPr/>
        </p:nvSpPr>
        <p:spPr>
          <a:xfrm>
            <a:off x="1828800" y="9398160"/>
            <a:ext cx="12215520" cy="562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74880" rIns="74880" tIns="37440" bIns="3744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pt-BR" sz="3200" strike="noStrike" u="none">
                <a:solidFill>
                  <a:schemeClr val="dk1"/>
                </a:solidFill>
                <a:uFillTx/>
                <a:latin typeface="Arial"/>
                <a:ea typeface="MS PGothic"/>
              </a:rPr>
              <a:t>&lt;Digite seu Texto aqui&gt;</a:t>
            </a: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CaixaDeTexto 4"/>
          <p:cNvSpPr/>
          <p:nvPr/>
        </p:nvSpPr>
        <p:spPr>
          <a:xfrm>
            <a:off x="14830560" y="9398160"/>
            <a:ext cx="12215520" cy="562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74880" rIns="74880" tIns="37440" bIns="37440" anchor="t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pt-BR" sz="3200" strike="noStrike" u="none">
                <a:solidFill>
                  <a:schemeClr val="dk1"/>
                </a:solidFill>
                <a:uFillTx/>
                <a:latin typeface="Arial"/>
                <a:ea typeface="MS PGothic"/>
              </a:rPr>
              <a:t>&lt;Continue seu Texto aqui&gt;</a:t>
            </a:r>
            <a:endParaRPr b="0" lang="pt-B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" name="Imagem 2" descr=""/>
          <p:cNvPicPr/>
          <p:nvPr/>
        </p:nvPicPr>
        <p:blipFill>
          <a:blip r:embed="rId1"/>
          <a:stretch/>
        </p:blipFill>
        <p:spPr>
          <a:xfrm>
            <a:off x="0" y="78840"/>
            <a:ext cx="28803240" cy="4114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Padrã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LibreOffice/24.8.0.3$MacOSX_X86_64 LibreOffice_project/0bdf1299c94fe897b119f97f3c613e9dca6be583</Application>
  <AppVersion>15.0000</AppVersion>
  <Words>121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2014-09-01T14:43:13Z</dcterms:created>
  <dc:creator>Luiza Cassiano Rangel</dc:creator>
  <dc:description/>
  <dc:language>pt-BR</dc:language>
  <cp:lastModifiedBy/>
  <dcterms:modified xsi:type="dcterms:W3CDTF">2025-10-28T08:05:10Z</dcterms:modified>
  <cp:revision>26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3DFBB20E041A4FA78BE0C0728E465CCA_13</vt:lpwstr>
  </property>
  <property fmtid="{D5CDD505-2E9C-101B-9397-08002B2CF9AE}" pid="3" name="KSOProductBuildVer">
    <vt:lpwstr>1046-12.2.0.23131</vt:lpwstr>
  </property>
  <property fmtid="{D5CDD505-2E9C-101B-9397-08002B2CF9AE}" pid="4" name="Notes">
    <vt:i4>1</vt:i4>
  </property>
  <property fmtid="{D5CDD505-2E9C-101B-9397-08002B2CF9AE}" pid="5" name="PresentationFormat">
    <vt:lpwstr>Personalizar</vt:lpwstr>
  </property>
  <property fmtid="{D5CDD505-2E9C-101B-9397-08002B2CF9AE}" pid="6" name="Slides">
    <vt:i4>1</vt:i4>
  </property>
</Properties>
</file>