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presProps.xml" ContentType="application/vnd.openxmlformats-officedocument.presentationml.presPro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1A1C70-48E8-4FEE-9568-E027F473B3B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3096000"/>
            <a:ext cx="82296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4678560"/>
            <a:ext cx="82296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76A4087-57F7-46EE-ABEC-DC847ECF221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309600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309600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467856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467856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A7472E4-DF1B-43A9-8440-02C2A014305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3096000"/>
            <a:ext cx="26496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92000"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3096000"/>
            <a:ext cx="26496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92000"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3096000"/>
            <a:ext cx="26496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92000"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4678560"/>
            <a:ext cx="26496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92000"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4678560"/>
            <a:ext cx="26496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92000"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4678560"/>
            <a:ext cx="26496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92000"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F407609-996D-4BD6-A6F0-ADC95F87EA3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3096000"/>
            <a:ext cx="8229600" cy="303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06B2388-8895-4C53-8F9B-9ED5CE63080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3096000"/>
            <a:ext cx="8229600" cy="303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06CA9EF-526C-4146-A021-C70C7DDBAC3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3096000"/>
            <a:ext cx="4015800" cy="303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3096000"/>
            <a:ext cx="4015800" cy="303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B425F9A-C187-4F3C-A9B2-E1D8A9770E8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1D364ED-31B8-4FFE-9F03-CA32B2C0CC9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1870560"/>
            <a:ext cx="8229600" cy="529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70E45C0-07D6-4711-AE83-29B1066368C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309600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3096000"/>
            <a:ext cx="4015800" cy="303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467856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82D54C1-BC5D-445B-B5B8-D6C7272214C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3096000"/>
            <a:ext cx="4015800" cy="303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309600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467856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A882C88-70C9-4BBE-9FDF-03BCA417317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309600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3096000"/>
            <a:ext cx="40158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4678560"/>
            <a:ext cx="8229600" cy="144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76591F-EAC7-4577-ADA1-81BF485BEDE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18705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3096000"/>
            <a:ext cx="8229600" cy="303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86000"/>
          </a:bodyPr>
          <a:p>
            <a:pPr marL="294480" indent="-2944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  <a:p>
            <a:pPr lvl="1" marL="638640" indent="-245160">
              <a:spcBef>
                <a:spcPts val="697"/>
              </a:spcBef>
              <a:buClr>
                <a:srgbClr val="000000"/>
              </a:buClr>
              <a:buFont typeface="Arial"/>
              <a:buChar char="–"/>
              <a:tabLst>
                <a:tab algn="l" pos="171360"/>
                <a:tab algn="l" pos="1085760"/>
                <a:tab algn="l" pos="2000160"/>
                <a:tab algn="l" pos="2914560"/>
                <a:tab algn="l" pos="3828960"/>
                <a:tab algn="l" pos="4743360"/>
                <a:tab algn="l" pos="5657760"/>
                <a:tab algn="l" pos="6572160"/>
                <a:tab algn="l" pos="7486560"/>
                <a:tab algn="l" pos="8400960"/>
                <a:tab algn="l" pos="931536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  <a:p>
            <a:pPr lvl="2" marL="982800" indent="-196560">
              <a:spcBef>
                <a:spcPts val="598"/>
              </a:spcBef>
              <a:buClr>
                <a:srgbClr val="000000"/>
              </a:buClr>
              <a:buFont typeface="Arial"/>
              <a:buChar char="•"/>
              <a:tabLst>
                <a:tab algn="l" pos="685800"/>
                <a:tab algn="l" pos="1600200"/>
                <a:tab algn="l" pos="2514600"/>
                <a:tab algn="l" pos="3429000"/>
                <a:tab algn="l" pos="4343400"/>
                <a:tab algn="l" pos="5257800"/>
                <a:tab algn="l" pos="6172200"/>
                <a:tab algn="l" pos="7086600"/>
                <a:tab algn="l" pos="8001000"/>
                <a:tab algn="l" pos="891540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pt-BR" sz="2400" spc="-1" strike="noStrike">
              <a:solidFill>
                <a:srgbClr val="000000"/>
              </a:solidFill>
              <a:latin typeface="Calibri"/>
            </a:endParaRPr>
          </a:p>
          <a:p>
            <a:pPr lvl="3" marL="1375920" indent="-196560">
              <a:spcBef>
                <a:spcPts val="499"/>
              </a:spcBef>
              <a:buClr>
                <a:srgbClr val="000000"/>
              </a:buClr>
              <a:buFont typeface="Arial"/>
              <a:buChar char="–"/>
              <a:tabLst>
                <a:tab algn="l" pos="228600"/>
                <a:tab algn="l" pos="1143000"/>
                <a:tab algn="l" pos="2057400"/>
                <a:tab algn="l" pos="2971800"/>
                <a:tab algn="l" pos="3886200"/>
                <a:tab algn="l" pos="4800600"/>
                <a:tab algn="l" pos="5715000"/>
                <a:tab algn="l" pos="6629400"/>
                <a:tab algn="l" pos="7543800"/>
                <a:tab algn="l" pos="8458200"/>
              </a:tabLst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4" marL="1769040" indent="-19656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algn="l" pos="685800"/>
                <a:tab algn="l" pos="1600200"/>
                <a:tab algn="l" pos="2514600"/>
                <a:tab algn="l" pos="3429000"/>
                <a:tab algn="l" pos="4343400"/>
                <a:tab algn="l" pos="5257800"/>
                <a:tab algn="l" pos="6172200"/>
                <a:tab algn="l" pos="7086600"/>
                <a:tab algn="l" pos="8001000"/>
              </a:tabLst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1769040" indent="-19656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algn="l" pos="685800"/>
                <a:tab algn="l" pos="1600200"/>
                <a:tab algn="l" pos="2514600"/>
                <a:tab algn="l" pos="3429000"/>
                <a:tab algn="l" pos="4343400"/>
                <a:tab algn="l" pos="5257800"/>
                <a:tab algn="l" pos="6172200"/>
                <a:tab algn="l" pos="7086600"/>
                <a:tab algn="l" pos="8001000"/>
              </a:tabLst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1769040" indent="-19656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algn="l" pos="685800"/>
                <a:tab algn="l" pos="1600200"/>
                <a:tab algn="l" pos="2514600"/>
                <a:tab algn="l" pos="3429000"/>
                <a:tab algn="l" pos="4343400"/>
                <a:tab algn="l" pos="5257800"/>
                <a:tab algn="l" pos="6172200"/>
                <a:tab algn="l" pos="7086600"/>
                <a:tab algn="l" pos="8001000"/>
              </a:tabLst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pt-BR" sz="1200" spc="-1" strike="noStrike">
                <a:solidFill>
                  <a:srgbClr val="898989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pt-BR" sz="1200" spc="-1" strike="noStrike">
                <a:solidFill>
                  <a:srgbClr val="898989"/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pt-BR" sz="1200" spc="-1" strike="noStrike">
                <a:solidFill>
                  <a:srgbClr val="898989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49F1FD8-A037-4E11-9682-A272EC489E51}" type="slidenum">
              <a:rPr b="0" lang="pt-BR" sz="1200" spc="-1" strike="noStrike">
                <a:solidFill>
                  <a:srgbClr val="898989"/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rcRect l="0" t="7252" r="0" b="0"/>
          <a:stretch/>
        </p:blipFill>
        <p:spPr>
          <a:xfrm>
            <a:off x="1440" y="1080"/>
            <a:ext cx="9143640" cy="183348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Application>LibreOffice/7.4.3.2$MacOSX_X86_64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2018-06-25T09:45:55Z</dcterms:created>
  <dc:creator>000</dc:creator>
  <dc:description/>
  <dc:language>pt-BR</dc:language>
  <cp:lastModifiedBy/>
  <dcterms:modified xsi:type="dcterms:W3CDTF">2024-08-20T21:57:24Z</dcterms:modified>
  <cp:revision>6</cp:revision>
  <dc:subject/>
  <dc:title>Slide 1</dc:title>
</cp:coreProperties>
</file>